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1162-22D9-4489-8C73-E4419F890C44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DD1-78A4-4A74-B72C-6C99588B64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98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1162-22D9-4489-8C73-E4419F890C44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DD1-78A4-4A74-B72C-6C99588B64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22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1162-22D9-4489-8C73-E4419F890C44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DD1-78A4-4A74-B72C-6C99588B64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01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1162-22D9-4489-8C73-E4419F890C44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DD1-78A4-4A74-B72C-6C99588B64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89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1162-22D9-4489-8C73-E4419F890C44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DD1-78A4-4A74-B72C-6C99588B64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8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1162-22D9-4489-8C73-E4419F890C44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DD1-78A4-4A74-B72C-6C99588B64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93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1162-22D9-4489-8C73-E4419F890C44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DD1-78A4-4A74-B72C-6C99588B64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1162-22D9-4489-8C73-E4419F890C44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DD1-78A4-4A74-B72C-6C99588B64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37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1162-22D9-4489-8C73-E4419F890C44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DD1-78A4-4A74-B72C-6C99588B64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68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1162-22D9-4489-8C73-E4419F890C44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DD1-78A4-4A74-B72C-6C99588B64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23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41162-22D9-4489-8C73-E4419F890C44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F7DD1-78A4-4A74-B72C-6C99588B64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53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41162-22D9-4489-8C73-E4419F890C44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F7DD1-78A4-4A74-B72C-6C99588B64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53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93" y="116633"/>
            <a:ext cx="2720749" cy="3898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9186" y="116633"/>
            <a:ext cx="785103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accent3">
                    <a:lumMod val="75000"/>
                  </a:schemeClr>
                </a:solidFill>
              </a:rPr>
              <a:t>Use these questions to write 1-2 paragraphs about the Artists’ work</a:t>
            </a:r>
            <a:endParaRPr lang="en-GB" sz="2000" dirty="0"/>
          </a:p>
          <a:p>
            <a:endParaRPr lang="en-GB" sz="1400" dirty="0"/>
          </a:p>
          <a:p>
            <a:r>
              <a:rPr lang="en-GB" sz="3200" u="sng" dirty="0">
                <a:solidFill>
                  <a:schemeClr val="accent3">
                    <a:lumMod val="75000"/>
                  </a:schemeClr>
                </a:solidFill>
              </a:rPr>
              <a:t>HOW TO DISCUSS ARTISTS WORK…</a:t>
            </a:r>
          </a:p>
          <a:p>
            <a:endParaRPr lang="en-GB" sz="1000" dirty="0"/>
          </a:p>
          <a:p>
            <a:r>
              <a:rPr lang="en-GB" dirty="0"/>
              <a:t>1) </a:t>
            </a:r>
            <a:r>
              <a:rPr lang="en-GB" b="1" dirty="0"/>
              <a:t>What</a:t>
            </a:r>
            <a:r>
              <a:rPr lang="en-GB" dirty="0"/>
              <a:t> is the </a:t>
            </a:r>
            <a:r>
              <a:rPr lang="en-GB" b="1" dirty="0"/>
              <a:t>subject</a:t>
            </a:r>
            <a:r>
              <a:rPr lang="en-GB" dirty="0"/>
              <a:t> of the photograph?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r>
              <a:rPr lang="en-GB" dirty="0"/>
              <a:t>2) </a:t>
            </a:r>
            <a:r>
              <a:rPr lang="en-GB" b="1" dirty="0"/>
              <a:t>How</a:t>
            </a:r>
            <a:r>
              <a:rPr lang="en-GB" dirty="0"/>
              <a:t> has the subject been photographed?</a:t>
            </a:r>
          </a:p>
          <a:p>
            <a:r>
              <a:rPr lang="en-GB" dirty="0"/>
              <a:t>     (Close up, angle, section, viewpoint)</a:t>
            </a:r>
          </a:p>
          <a:p>
            <a:endParaRPr lang="en-GB" sz="1400" dirty="0"/>
          </a:p>
          <a:p>
            <a:r>
              <a:rPr lang="en-GB" dirty="0"/>
              <a:t>3) </a:t>
            </a:r>
            <a:r>
              <a:rPr lang="en-GB" b="1" dirty="0"/>
              <a:t>What</a:t>
            </a:r>
            <a:r>
              <a:rPr lang="en-GB" dirty="0"/>
              <a:t> is the </a:t>
            </a:r>
            <a:r>
              <a:rPr lang="en-GB" b="1" dirty="0"/>
              <a:t>composition</a:t>
            </a:r>
            <a:r>
              <a:rPr lang="en-GB" dirty="0"/>
              <a:t> of the photograph? </a:t>
            </a:r>
          </a:p>
          <a:p>
            <a:r>
              <a:rPr lang="en-GB" dirty="0"/>
              <a:t> </a:t>
            </a:r>
            <a:r>
              <a:rPr lang="en-GB" dirty="0"/>
              <a:t>    (How has the subject been framed? </a:t>
            </a:r>
            <a:r>
              <a:rPr lang="en-GB" dirty="0"/>
              <a:t>- centre, top, bottom - </a:t>
            </a:r>
            <a:r>
              <a:rPr lang="en-GB" dirty="0" smtClean="0"/>
              <a:t>describe </a:t>
            </a:r>
            <a:r>
              <a:rPr lang="en-GB" dirty="0"/>
              <a:t>the overall </a:t>
            </a:r>
            <a:r>
              <a:rPr lang="en-GB" dirty="0" smtClean="0"/>
              <a:t>     layout </a:t>
            </a:r>
            <a:endParaRPr lang="en-GB" dirty="0"/>
          </a:p>
          <a:p>
            <a:endParaRPr lang="en-GB" sz="1400" dirty="0"/>
          </a:p>
          <a:p>
            <a:r>
              <a:rPr lang="en-GB" dirty="0"/>
              <a:t>4)</a:t>
            </a:r>
            <a:r>
              <a:rPr lang="en-GB" b="1" dirty="0"/>
              <a:t> Describe </a:t>
            </a:r>
            <a:r>
              <a:rPr lang="en-GB" dirty="0"/>
              <a:t>what you can see…</a:t>
            </a:r>
          </a:p>
          <a:p>
            <a:r>
              <a:rPr lang="en-GB" b="1" dirty="0"/>
              <a:t>     (</a:t>
            </a:r>
            <a:r>
              <a:rPr lang="en-GB" b="1" dirty="0"/>
              <a:t>line, shapes, pattern, colour, tone, detail, texture?)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5) </a:t>
            </a:r>
            <a:r>
              <a:rPr lang="en-GB" dirty="0"/>
              <a:t>Is it </a:t>
            </a:r>
            <a:r>
              <a:rPr lang="en-GB" b="1" dirty="0"/>
              <a:t>realistic / abstract</a:t>
            </a:r>
            <a:r>
              <a:rPr lang="en-GB" b="1" dirty="0"/>
              <a:t>?</a:t>
            </a:r>
            <a:r>
              <a:rPr lang="en-GB" dirty="0"/>
              <a:t> – can you recognise what it is?</a:t>
            </a:r>
            <a:endParaRPr lang="en-GB" dirty="0"/>
          </a:p>
          <a:p>
            <a:endParaRPr lang="en-GB" sz="1400" dirty="0"/>
          </a:p>
          <a:p>
            <a:r>
              <a:rPr lang="en-GB" dirty="0"/>
              <a:t> </a:t>
            </a:r>
            <a:r>
              <a:rPr lang="en-GB" dirty="0"/>
              <a:t>7) </a:t>
            </a:r>
            <a:r>
              <a:rPr lang="en-GB" dirty="0"/>
              <a:t>Do you </a:t>
            </a:r>
            <a:r>
              <a:rPr lang="en-GB" b="1" dirty="0"/>
              <a:t>like / dislike </a:t>
            </a:r>
            <a:r>
              <a:rPr lang="en-GB" dirty="0"/>
              <a:t>the work? WHY?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8) </a:t>
            </a:r>
            <a:r>
              <a:rPr lang="en-GB" dirty="0"/>
              <a:t>Do you get any </a:t>
            </a:r>
            <a:r>
              <a:rPr lang="en-GB" b="1" dirty="0"/>
              <a:t>ideas</a:t>
            </a:r>
            <a:r>
              <a:rPr lang="en-GB" dirty="0"/>
              <a:t> for your own work</a:t>
            </a:r>
            <a:r>
              <a:rPr lang="en-GB" dirty="0"/>
              <a:t>?</a:t>
            </a:r>
          </a:p>
          <a:p>
            <a:endParaRPr lang="en-GB" sz="1400" dirty="0"/>
          </a:p>
          <a:p>
            <a:r>
              <a:rPr lang="en-GB" dirty="0"/>
              <a:t>9) Any </a:t>
            </a:r>
            <a:r>
              <a:rPr lang="en-GB" b="1" dirty="0"/>
              <a:t>other</a:t>
            </a:r>
            <a:r>
              <a:rPr lang="en-GB" dirty="0"/>
              <a:t> important</a:t>
            </a:r>
            <a:r>
              <a:rPr lang="en-GB" b="1" dirty="0"/>
              <a:t> information </a:t>
            </a:r>
            <a:r>
              <a:rPr lang="en-GB" dirty="0"/>
              <a:t>about the photographer?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5" y="4149080"/>
            <a:ext cx="206057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952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102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MySchool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2016-09-19T09:07:38Z</dcterms:created>
  <dcterms:modified xsi:type="dcterms:W3CDTF">2016-09-19T09:10:22Z</dcterms:modified>
</cp:coreProperties>
</file>