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7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3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36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04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41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4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18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83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35BFC-5A07-4F03-96F4-0F82BA858DE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C8769-6923-4591-BB38-1CF5B4F9A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99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" y="116632"/>
            <a:ext cx="8856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smtClean="0"/>
              <a:t>My Most Successful Photograph</a:t>
            </a:r>
            <a:endParaRPr lang="en-GB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727536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QUALITY OF THE IMAGE</a:t>
            </a:r>
          </a:p>
          <a:p>
            <a:r>
              <a:rPr lang="en-GB" dirty="0" smtClean="0"/>
              <a:t>- Crisp (in focus)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Blurred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Out of focus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26595" y="476672"/>
            <a:ext cx="19099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COLOUR</a:t>
            </a:r>
          </a:p>
          <a:p>
            <a:r>
              <a:rPr lang="en-GB" dirty="0" smtClean="0"/>
              <a:t>- Harmonising (similar colours)</a:t>
            </a:r>
          </a:p>
          <a:p>
            <a:r>
              <a:rPr lang="en-GB" dirty="0" smtClean="0"/>
              <a:t>- Contrasting (opposite colours)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Hot/Cold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Bright/Dark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516703"/>
            <a:ext cx="1729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FORM</a:t>
            </a:r>
          </a:p>
          <a:p>
            <a:r>
              <a:rPr lang="en-GB" dirty="0" smtClean="0"/>
              <a:t>- Interesting shapes – what can you see?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26594" y="5048016"/>
            <a:ext cx="19819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COMPOSITION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Describe the layout of the photo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Camera angle?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26594" y="2780928"/>
            <a:ext cx="19819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CONTRAST</a:t>
            </a:r>
          </a:p>
          <a:p>
            <a:r>
              <a:rPr lang="en-GB" dirty="0" smtClean="0"/>
              <a:t>- Is there a range of black white and grey tones?</a:t>
            </a:r>
          </a:p>
          <a:p>
            <a:r>
              <a:rPr lang="en-GB" dirty="0" smtClean="0"/>
              <a:t>- Are there shadows?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5497" y="3967896"/>
            <a:ext cx="1944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DETAIL &amp; PATTERN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Intricate (tiny) details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No detail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Repeat pattern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712" y="4437112"/>
            <a:ext cx="51468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improve this photo I could</a:t>
            </a:r>
            <a:r>
              <a:rPr lang="en-GB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…..(take it from another angle, focus on a different section, make it more in focus)</a:t>
            </a:r>
          </a:p>
          <a:p>
            <a:endParaRPr lang="en-GB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edit this photo I could</a:t>
            </a:r>
            <a:r>
              <a:rPr lang="en-GB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…(change the colour, make it brighter, add shadows, add a filter, layer it with another photo)</a:t>
            </a:r>
          </a:p>
          <a:p>
            <a:endParaRPr lang="en-GB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Does it link with the Artist’s work? </a:t>
            </a:r>
            <a:r>
              <a:rPr lang="en-GB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(How is it similar?)</a:t>
            </a:r>
          </a:p>
          <a:p>
            <a:endParaRPr lang="en-GB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9712" y="836712"/>
            <a:ext cx="5040560" cy="35266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INSERT YOUR PHOTO HERE 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GB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417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663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Most Successful Photograph…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179512" y="836712"/>
            <a:ext cx="381642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Select your best photograph and add it onto your PPT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Choose the one which is the most interesting or unusual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692696"/>
            <a:ext cx="496855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dirty="0" smtClean="0"/>
              <a:t>What is the </a:t>
            </a:r>
            <a:r>
              <a:rPr lang="en-GB" b="1" dirty="0" smtClean="0"/>
              <a:t>subject</a:t>
            </a:r>
            <a:r>
              <a:rPr lang="en-GB" dirty="0" smtClean="0"/>
              <a:t> of the Photo?</a:t>
            </a:r>
          </a:p>
          <a:p>
            <a:pPr marL="457200" indent="-457200">
              <a:buAutoNum type="arabicPeriod"/>
            </a:pPr>
            <a:r>
              <a:rPr lang="en-GB" dirty="0" smtClean="0"/>
              <a:t>Why is it the </a:t>
            </a:r>
            <a:r>
              <a:rPr lang="en-GB" b="1" dirty="0" smtClean="0"/>
              <a:t>most successful</a:t>
            </a:r>
            <a:r>
              <a:rPr lang="en-GB" dirty="0" smtClean="0"/>
              <a:t>? What do you like about it?</a:t>
            </a:r>
          </a:p>
          <a:p>
            <a:r>
              <a:rPr lang="en-GB" dirty="0" smtClean="0"/>
              <a:t>3. Comment on the following;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 C</a:t>
            </a:r>
            <a:r>
              <a:rPr lang="en-GB" b="1" dirty="0" smtClean="0">
                <a:solidFill>
                  <a:srgbClr val="FFC000"/>
                </a:solidFill>
              </a:rPr>
              <a:t>O</a:t>
            </a:r>
            <a:r>
              <a:rPr lang="en-GB" b="1" dirty="0" smtClean="0">
                <a:solidFill>
                  <a:srgbClr val="FFFF00"/>
                </a:solidFill>
              </a:rPr>
              <a:t>L</a:t>
            </a:r>
            <a:r>
              <a:rPr lang="en-GB" b="1" dirty="0" smtClean="0">
                <a:solidFill>
                  <a:srgbClr val="92D050"/>
                </a:solidFill>
              </a:rPr>
              <a:t>O</a:t>
            </a:r>
            <a:r>
              <a:rPr lang="en-GB" b="1" dirty="0" smtClean="0">
                <a:solidFill>
                  <a:srgbClr val="00B0F0"/>
                </a:solidFill>
              </a:rPr>
              <a:t>U</a:t>
            </a:r>
            <a:r>
              <a:rPr lang="en-GB" b="1" dirty="0" smtClean="0">
                <a:solidFill>
                  <a:srgbClr val="7030A0"/>
                </a:solidFill>
              </a:rPr>
              <a:t>R</a:t>
            </a:r>
            <a:r>
              <a:rPr lang="en-GB" b="1" dirty="0" smtClean="0"/>
              <a:t> </a:t>
            </a:r>
            <a:r>
              <a:rPr lang="en-GB" dirty="0" smtClean="0"/>
              <a:t>(hot/cold, bright/dark, contrasting/harmonising, pastel, earthy, natural, neon, monochrome, multi-coloured)</a:t>
            </a:r>
          </a:p>
          <a:p>
            <a:r>
              <a:rPr lang="en-GB" b="1" dirty="0" smtClean="0"/>
              <a:t>- C</a:t>
            </a: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GB" b="1" dirty="0" smtClean="0">
                <a:solidFill>
                  <a:schemeClr val="bg1">
                    <a:lumMod val="85000"/>
                  </a:schemeClr>
                </a:solidFill>
              </a:rPr>
              <a:t>S</a:t>
            </a:r>
            <a:r>
              <a:rPr lang="en-GB" b="1" dirty="0" smtClean="0">
                <a:solidFill>
                  <a:schemeClr val="bg1">
                    <a:lumMod val="95000"/>
                  </a:schemeClr>
                </a:solidFill>
              </a:rPr>
              <a:t>T </a:t>
            </a:r>
            <a:r>
              <a:rPr lang="en-GB" dirty="0" smtClean="0"/>
              <a:t>(light and dark, different shades of grey, shadows)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- COMPOSITION </a:t>
            </a:r>
            <a:r>
              <a:rPr lang="en-GB" dirty="0" smtClean="0"/>
              <a:t>(The layout of the photo, section/angle)</a:t>
            </a:r>
          </a:p>
          <a:p>
            <a:endParaRPr lang="en-GB" sz="800" dirty="0" smtClean="0"/>
          </a:p>
          <a:p>
            <a:r>
              <a:rPr lang="en-GB" dirty="0" smtClean="0"/>
              <a:t>4. Are there any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- </a:t>
            </a:r>
            <a:r>
              <a:rPr lang="en-GB" b="1" dirty="0" smtClean="0">
                <a:solidFill>
                  <a:srgbClr val="00B050"/>
                </a:solidFill>
              </a:rPr>
              <a:t>DETAILS </a:t>
            </a:r>
            <a:r>
              <a:rPr lang="en-GB" dirty="0" smtClean="0"/>
              <a:t>(Intricate details)</a:t>
            </a: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- TEXTURE </a:t>
            </a:r>
            <a:r>
              <a:rPr lang="en-GB" dirty="0" smtClean="0"/>
              <a:t>(how does the surface of the object look?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- PATTERNS </a:t>
            </a:r>
            <a:r>
              <a:rPr lang="en-GB" dirty="0" smtClean="0"/>
              <a:t>(repeat pattern, zig </a:t>
            </a:r>
            <a:r>
              <a:rPr lang="en-GB" dirty="0" err="1" smtClean="0"/>
              <a:t>zag</a:t>
            </a:r>
            <a:r>
              <a:rPr lang="en-GB" dirty="0" smtClean="0"/>
              <a:t>, stripes, checks, random pattern, circles etc.)</a:t>
            </a:r>
          </a:p>
          <a:p>
            <a:endParaRPr lang="en-GB" sz="800" dirty="0" smtClean="0"/>
          </a:p>
          <a:p>
            <a:r>
              <a:rPr lang="en-GB" dirty="0" smtClean="0"/>
              <a:t>5. How might you </a:t>
            </a:r>
            <a:r>
              <a:rPr lang="en-GB" b="1" dirty="0" smtClean="0"/>
              <a:t>improve</a:t>
            </a:r>
            <a:r>
              <a:rPr lang="en-GB" dirty="0" smtClean="0"/>
              <a:t> this photograph if you were to take it again?</a:t>
            </a:r>
          </a:p>
          <a:p>
            <a:r>
              <a:rPr lang="en-GB" dirty="0" smtClean="0"/>
              <a:t>6. How might you </a:t>
            </a:r>
            <a:r>
              <a:rPr lang="en-GB" b="1" dirty="0" smtClean="0"/>
              <a:t>develop</a:t>
            </a:r>
            <a:r>
              <a:rPr lang="en-GB" dirty="0" smtClean="0"/>
              <a:t> it further using Photoshop?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07504" y="5733256"/>
            <a:ext cx="38884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Does it link with the Artist’s work? </a:t>
            </a:r>
            <a:r>
              <a:rPr lang="en-GB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(How is it similar?)</a:t>
            </a:r>
          </a:p>
          <a:p>
            <a:endParaRPr lang="en-GB" sz="24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01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337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Dunnington</dc:creator>
  <cp:lastModifiedBy>J Dunnington</cp:lastModifiedBy>
  <cp:revision>4</cp:revision>
  <dcterms:created xsi:type="dcterms:W3CDTF">2014-10-05T14:51:46Z</dcterms:created>
  <dcterms:modified xsi:type="dcterms:W3CDTF">2015-09-10T13:16:28Z</dcterms:modified>
</cp:coreProperties>
</file>